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 Id="rId5" Target="https://github.com/ananth-1206/CD_06_Task-1_PPT#cd_06_task-1_ppt" TargetMode="External" Type="http://schemas.openxmlformats.org/officeDocument/2006/relationships/hyperlink"/><Relationship Id="rId6" Target="https://github.com/Vijayasuriyan1003/CD1_06Task1_Ppt" TargetMode="External" Type="http://schemas.openxmlformats.org/officeDocument/2006/relationships/hyperlink"/><Relationship Id="rId7" Target="https://github.com/samjoel2002/CD1_06-Task1_ppt"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3"/>
            <a:stretch>
              <a:fillRect l="0" t="0" r="0" b="-1"/>
            </a:stretch>
          </a:blipFill>
        </p:spPr>
      </p:sp>
      <p:grpSp>
        <p:nvGrpSpPr>
          <p:cNvPr name="Group 3" id="3"/>
          <p:cNvGrpSpPr/>
          <p:nvPr/>
        </p:nvGrpSpPr>
        <p:grpSpPr>
          <a:xfrm rot="0">
            <a:off x="659076" y="6486258"/>
            <a:ext cx="1111200" cy="57100"/>
            <a:chOff x="0" y="0"/>
            <a:chExt cx="1481600" cy="76133"/>
          </a:xfrm>
        </p:grpSpPr>
        <p:sp>
          <p:nvSpPr>
            <p:cNvPr name="Freeform 4" id="4"/>
            <p:cNvSpPr/>
            <p:nvPr/>
          </p:nvSpPr>
          <p:spPr>
            <a:xfrm flipH="false" flipV="false" rot="0">
              <a:off x="38100" y="0"/>
              <a:ext cx="1405382" cy="76073"/>
            </a:xfrm>
            <a:custGeom>
              <a:avLst/>
              <a:gdLst/>
              <a:ahLst/>
              <a:cxnLst/>
              <a:rect r="r" b="b" t="t" l="l"/>
              <a:pathLst>
                <a:path h="76073" w="1405382">
                  <a:moveTo>
                    <a:pt x="0" y="0"/>
                  </a:moveTo>
                  <a:lnTo>
                    <a:pt x="1405382" y="0"/>
                  </a:lnTo>
                  <a:lnTo>
                    <a:pt x="1405382" y="76073"/>
                  </a:lnTo>
                  <a:lnTo>
                    <a:pt x="0" y="76073"/>
                  </a:lnTo>
                  <a:close/>
                </a:path>
              </a:pathLst>
            </a:custGeom>
            <a:solidFill>
              <a:srgbClr val="22366A"/>
            </a:solidFill>
          </p:spPr>
        </p:sp>
      </p:grpSp>
      <p:sp>
        <p:nvSpPr>
          <p:cNvPr name="TextBox 5" id="5"/>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a:solidFill>
                  <a:srgbClr val="223668"/>
                </a:solidFill>
                <a:latin typeface="Trebuchet MS Bold"/>
              </a:rPr>
              <a:t>CHAT APPLICATION</a:t>
            </a:r>
          </a:p>
          <a:p>
            <a:pPr algn="l">
              <a:lnSpc>
                <a:spcPts val="3359"/>
              </a:lnSpc>
            </a:pPr>
          </a:p>
          <a:p>
            <a:pPr algn="l">
              <a:lnSpc>
                <a:spcPts val="5759"/>
              </a:lnSpc>
            </a:pPr>
            <a:r>
              <a:rPr lang="en-US" sz="4800">
                <a:solidFill>
                  <a:srgbClr val="223668"/>
                </a:solidFill>
                <a:latin typeface="Trebuchet MS Bold"/>
              </a:rPr>
              <a:t>Task - 1</a:t>
            </a:r>
          </a:p>
        </p:txBody>
      </p:sp>
      <p:sp>
        <p:nvSpPr>
          <p:cNvPr name="Freeform 6" id="6"/>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4"/>
            <a:stretch>
              <a:fillRect l="0" t="0" r="0" b="-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88"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50" y="1583300"/>
            <a:ext cx="5198400" cy="619125"/>
          </a:xfrm>
          <a:prstGeom prst="rect">
            <a:avLst/>
          </a:prstGeom>
        </p:spPr>
        <p:txBody>
          <a:bodyPr anchor="t" rtlCol="false" tIns="0" lIns="0" bIns="0" rIns="0">
            <a:spAutoFit/>
          </a:bodyPr>
          <a:lstStyle/>
          <a:p>
            <a:pPr algn="l">
              <a:lnSpc>
                <a:spcPts val="4320"/>
              </a:lnSpc>
            </a:pPr>
            <a:r>
              <a:rPr lang="en-US" sz="3600">
                <a:solidFill>
                  <a:srgbClr val="C88C31"/>
                </a:solidFill>
                <a:latin typeface="Times New Roman Bold"/>
              </a:rPr>
              <a:t>Chat application</a:t>
            </a:r>
          </a:p>
        </p:txBody>
      </p:sp>
      <p:sp>
        <p:nvSpPr>
          <p:cNvPr name="TextBox 8" id="8"/>
          <p:cNvSpPr txBox="true"/>
          <p:nvPr/>
        </p:nvSpPr>
        <p:spPr>
          <a:xfrm rot="0">
            <a:off x="1349850" y="2116013"/>
            <a:ext cx="7858758" cy="1914525"/>
          </a:xfrm>
          <a:prstGeom prst="rect">
            <a:avLst/>
          </a:prstGeom>
        </p:spPr>
        <p:txBody>
          <a:bodyPr anchor="t" rtlCol="false" tIns="0" lIns="0" bIns="0" rIns="0">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4"/>
            <a:stretch>
              <a:fillRect l="0" t="0" r="0" b="-1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715"/>
                <a:gridCol w="3423523"/>
                <a:gridCol w="1635761"/>
              </a:tblGrid>
              <a:tr h="787400">
                <a:tc>
                  <a:txBody>
                    <a:bodyPr anchor="t" rtlCol="false"/>
                    <a:lstStyle/>
                    <a:p>
                      <a:pPr algn="l">
                        <a:lnSpc>
                          <a:spcPts val="3359"/>
                        </a:lnSpc>
                        <a:defRPr/>
                      </a:pPr>
                      <a:r>
                        <a:rPr lang="en-US" sz="2799">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a:solidFill>
                  <a:srgbClr val="C88C31"/>
                </a:solidFill>
                <a:latin typeface="Trebuchet MS Bold"/>
              </a:rPr>
              <a:t>Learning Outcome</a:t>
            </a:r>
          </a:p>
          <a:p>
            <a:pPr algn="l" marL="1117600" indent="-558800" lvl="1">
              <a:lnSpc>
                <a:spcPts val="3359"/>
              </a:lnSpc>
              <a:buFont typeface="Arial"/>
              <a:buChar char="•"/>
            </a:pPr>
            <a:r>
              <a:rPr lang="en-US" sz="2799">
                <a:solidFill>
                  <a:srgbClr val="000000"/>
                </a:solidFill>
                <a:latin typeface="Times New Roman"/>
              </a:rPr>
              <a:t>Get to know about different lifecycle models.</a:t>
            </a:r>
          </a:p>
          <a:p>
            <a:pPr algn="l" marL="1117600" indent="-558800" lvl="1">
              <a:lnSpc>
                <a:spcPts val="3359"/>
              </a:lnSpc>
              <a:buFont typeface="Arial"/>
              <a:buChar char="•"/>
            </a:pPr>
            <a:r>
              <a:rPr lang="en-US" sz="2799">
                <a:solidFill>
                  <a:srgbClr val="000000"/>
                </a:solidFill>
                <a:latin typeface="Times New Roman"/>
              </a:rPr>
              <a:t>Understanding importance and how to create an SRS</a:t>
            </a:r>
          </a:p>
          <a:p>
            <a:pPr algn="l" marL="1117600" indent="-558800" lvl="1">
              <a:lnSpc>
                <a:spcPts val="3359"/>
              </a:lnSpc>
              <a:buFont typeface="Arial"/>
              <a:buChar char="•"/>
            </a:pPr>
            <a:r>
              <a:rPr lang="en-US" sz="2799">
                <a:solidFill>
                  <a:srgbClr val="000000"/>
                </a:solidFill>
                <a:latin typeface="Times New Roman"/>
              </a:rPr>
              <a:t>Knowing various commands of Github</a:t>
            </a:r>
          </a:p>
          <a:p>
            <a:pPr algn="l" marL="1117600" indent="-558800" lvl="1">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name="TextBox 12" id="12"/>
          <p:cNvSpPr txBox="true"/>
          <p:nvPr/>
        </p:nvSpPr>
        <p:spPr>
          <a:xfrm rot="0">
            <a:off x="1037598" y="443250"/>
            <a:ext cx="19470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Task - 1</a:t>
            </a:r>
          </a:p>
        </p:txBody>
      </p:sp>
      <p:sp>
        <p:nvSpPr>
          <p:cNvPr name="TextBox 13" id="13"/>
          <p:cNvSpPr txBox="true"/>
          <p:nvPr/>
        </p:nvSpPr>
        <p:spPr>
          <a:xfrm rot="0">
            <a:off x="1109798" y="1137243"/>
            <a:ext cx="8766810" cy="3596015"/>
          </a:xfrm>
          <a:prstGeom prst="rect">
            <a:avLst/>
          </a:prstGeom>
        </p:spPr>
        <p:txBody>
          <a:bodyPr anchor="t" rtlCol="false" tIns="0" lIns="0" bIns="0" rIns="0">
            <a:spAutoFit/>
          </a:bodyPr>
          <a:lstStyle/>
          <a:p>
            <a:pPr algn="l">
              <a:lnSpc>
                <a:spcPts val="3840"/>
              </a:lnSpc>
            </a:pPr>
            <a:r>
              <a:rPr lang="en-US" sz="3200">
                <a:solidFill>
                  <a:srgbClr val="0B5394"/>
                </a:solidFill>
                <a:latin typeface="Times New Roman Bold"/>
              </a:rPr>
              <a:t>Creation of SRS &amp; Github</a:t>
            </a:r>
          </a:p>
          <a:p>
            <a:pPr algn="l" marL="1031240" indent="-515620" lvl="1">
              <a:lnSpc>
                <a:spcPts val="3359"/>
              </a:lnSpc>
              <a:buFont typeface="Arial"/>
              <a:buChar char="•"/>
            </a:pPr>
            <a:r>
              <a:rPr lang="en-US" sz="2799">
                <a:solidFill>
                  <a:srgbClr val="000000"/>
                </a:solidFill>
                <a:latin typeface="Times New Roman"/>
              </a:rPr>
              <a:t>Create SRS : “Your Project”</a:t>
            </a:r>
          </a:p>
          <a:p>
            <a:pPr algn="l" marL="1031240" indent="-515620" lvl="1">
              <a:lnSpc>
                <a:spcPts val="3359"/>
              </a:lnSpc>
              <a:buFont typeface="Arial"/>
              <a:buChar char="•"/>
            </a:pPr>
            <a:r>
              <a:rPr lang="en-US" sz="2799">
                <a:solidFill>
                  <a:srgbClr val="000000"/>
                </a:solidFill>
                <a:latin typeface="Times New Roman"/>
              </a:rPr>
              <a:t>Creation &amp; Set-up of Github account</a:t>
            </a:r>
          </a:p>
          <a:p>
            <a:pPr algn="l" marL="1031240" indent="-515620" lvl="1">
              <a:lnSpc>
                <a:spcPts val="3359"/>
              </a:lnSpc>
              <a:buFont typeface="Arial"/>
              <a:buChar char="•"/>
            </a:pPr>
            <a:r>
              <a:rPr lang="en-US" sz="2799">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a:solidFill>
                  <a:srgbClr val="0B5394"/>
                </a:solidFill>
                <a:latin typeface="Times New Roman Bold"/>
              </a:rPr>
              <a:t>Evaluation Metric:</a:t>
            </a:r>
          </a:p>
          <a:p>
            <a:pPr algn="l" marL="956308" indent="-478154" lvl="1">
              <a:lnSpc>
                <a:spcPts val="3359"/>
              </a:lnSpc>
              <a:buFont typeface="Arial"/>
              <a:buChar char="•"/>
            </a:pPr>
            <a:r>
              <a:rPr lang="en-US" sz="2799">
                <a:solidFill>
                  <a:srgbClr val="000000"/>
                </a:solidFill>
                <a:latin typeface="Times New Roman"/>
              </a:rPr>
              <a:t>100% Completion of the above tasks</a:t>
            </a:r>
          </a:p>
        </p:txBody>
      </p:sp>
      <p:sp>
        <p:nvSpPr>
          <p:cNvPr name="Freeform 14" id="14"/>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Step-Wise Description</a:t>
            </a:r>
          </a:p>
        </p:txBody>
      </p:sp>
      <p:sp>
        <p:nvSpPr>
          <p:cNvPr name="Freeform 12" id="12"/>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
        <p:nvSpPr>
          <p:cNvPr name="TextBox 13" id="13"/>
          <p:cNvSpPr txBox="true"/>
          <p:nvPr/>
        </p:nvSpPr>
        <p:spPr>
          <a:xfrm rot="0">
            <a:off x="770750" y="1548075"/>
            <a:ext cx="16804800" cy="8261975"/>
          </a:xfrm>
          <a:prstGeom prst="rect">
            <a:avLst/>
          </a:prstGeom>
        </p:spPr>
        <p:txBody>
          <a:bodyPr anchor="t" rtlCol="false" tIns="0" lIns="0" bIns="0" rIns="0">
            <a:spAutoFit/>
          </a:bodyPr>
          <a:lstStyle/>
          <a:p>
            <a:pPr algn="l">
              <a:lnSpc>
                <a:spcPts val="3840"/>
              </a:lnSpc>
            </a:pPr>
            <a:r>
              <a:rPr lang="en-US" sz="3200">
                <a:solidFill>
                  <a:srgbClr val="000000"/>
                </a:solidFill>
                <a:latin typeface="Times New Roman"/>
              </a:rPr>
              <a:t>1.Registration and login</a:t>
            </a:r>
          </a:p>
          <a:p>
            <a:pPr algn="l">
              <a:lnSpc>
                <a:spcPts val="3359"/>
              </a:lnSpc>
            </a:p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p>
          <a:p>
            <a:pPr algn="l">
              <a:lnSpc>
                <a:spcPts val="3359"/>
              </a:lnSpc>
            </a:p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4"/>
            <a:stretch>
              <a:fillRect l="0" t="0" r="-10"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1"/>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6"/>
            <a:stretch>
              <a:fillRect l="0" t="0" r="0" b="-1"/>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8"/>
            <a:stretch>
              <a:fillRect l="0" t="0" r="-5882"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077851" y="2764359"/>
            <a:ext cx="4159200" cy="4159200"/>
          </a:xfrm>
          <a:custGeom>
            <a:avLst/>
            <a:gdLst/>
            <a:ahLst/>
            <a:cxnLst/>
            <a:rect r="r" b="b" t="t" l="l"/>
            <a:pathLst>
              <a:path h="4159200" w="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084548" y="4467400"/>
            <a:ext cx="24918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4"/>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76200"/>
              <a:ext cx="12850707" cy="2297851"/>
            </a:xfrm>
            <a:prstGeom prst="rect">
              <a:avLst/>
            </a:prstGeom>
          </p:spPr>
          <p:txBody>
            <a:bodyPr anchor="t" rtlCol="false" tIns="50800" lIns="50800" bIns="50800" rIns="50800"/>
            <a:lstStyle/>
            <a:p>
              <a:pPr algn="l">
                <a:lnSpc>
                  <a:spcPts val="4320"/>
                </a:lnSpc>
              </a:pPr>
            </a:p>
            <a:p>
              <a:pPr algn="ctr">
                <a:lnSpc>
                  <a:spcPts val="4320"/>
                </a:lnSpc>
              </a:pPr>
              <a:r>
                <a:rPr lang="en-US" sz="3600">
                  <a:solidFill>
                    <a:srgbClr val="FFFFFF"/>
                  </a:solidFill>
                  <a:latin typeface="Trebuchet MS Bold Italics"/>
                </a:rPr>
                <a:t>Submission Github</a:t>
              </a:r>
            </a:p>
          </p:txBody>
        </p:sp>
      </p:grpSp>
      <p:sp>
        <p:nvSpPr>
          <p:cNvPr name="TextBox 9" id="9"/>
          <p:cNvSpPr txBox="true"/>
          <p:nvPr/>
        </p:nvSpPr>
        <p:spPr>
          <a:xfrm rot="0">
            <a:off x="7966764" y="2806243"/>
            <a:ext cx="6137910" cy="4676775"/>
          </a:xfrm>
          <a:prstGeom prst="rect">
            <a:avLst/>
          </a:prstGeom>
        </p:spPr>
        <p:txBody>
          <a:bodyPr anchor="t" rtlCol="false" tIns="0" lIns="0" bIns="0" rIns="0">
            <a:spAutoFit/>
          </a:bodyPr>
          <a:lstStyle/>
          <a:p>
            <a:pPr algn="l">
              <a:lnSpc>
                <a:spcPts val="2640"/>
              </a:lnSpc>
            </a:pPr>
          </a:p>
          <a:p>
            <a:pPr algn="l">
              <a:lnSpc>
                <a:spcPts val="2639"/>
              </a:lnSpc>
            </a:pPr>
            <a:r>
              <a:rPr lang="en-US" sz="2199" spc="19" u="sng">
                <a:solidFill>
                  <a:srgbClr val="000000"/>
                </a:solidFill>
                <a:latin typeface="TT Rounds Condensed"/>
                <a:hlinkClick r:id="rId5" tooltip="https://github.com/ananth-1206/CD_06_Task-1_PPT#cd_06_task-1_ppt"/>
              </a:rPr>
              <a:t>https://github.com/ananth-1206/CD_06_Task-1_PPT#cd_06_task-1_ppt</a:t>
            </a:r>
          </a:p>
          <a:p>
            <a:pPr algn="l">
              <a:lnSpc>
                <a:spcPts val="2639"/>
              </a:lnSpc>
            </a:pPr>
          </a:p>
          <a:p>
            <a:pPr algn="l">
              <a:lnSpc>
                <a:spcPts val="2640"/>
              </a:lnSpc>
            </a:pPr>
            <a:r>
              <a:rPr lang="en-US" sz="2200" spc="20" u="sng">
                <a:solidFill>
                  <a:srgbClr val="000000"/>
                </a:solidFill>
                <a:latin typeface="TT Rounds Condensed"/>
              </a:rPr>
              <a:t>https://github.com/KODESHWARAN2002/CD1_06-Task1_ppt</a:t>
            </a:r>
          </a:p>
          <a:p>
            <a:pPr algn="l">
              <a:lnSpc>
                <a:spcPts val="2640"/>
              </a:lnSpc>
            </a:pPr>
          </a:p>
          <a:p>
            <a:pPr algn="l">
              <a:lnSpc>
                <a:spcPts val="2639"/>
              </a:lnSpc>
            </a:pPr>
            <a:r>
              <a:rPr lang="en-US" sz="2199" spc="19" u="sng">
                <a:solidFill>
                  <a:srgbClr val="000000"/>
                </a:solidFill>
                <a:latin typeface="TT Rounds Condensed"/>
                <a:hlinkClick r:id="rId6" tooltip="https://github.com/Vijayasuriyan1003/CD1_06Task1_Ppt"/>
              </a:rPr>
              <a:t>https://github.com/Vijayasuriyan1003/CD1_06Task1_Ppt</a:t>
            </a:r>
          </a:p>
          <a:p>
            <a:pPr algn="l">
              <a:lnSpc>
                <a:spcPts val="2639"/>
              </a:lnSpc>
            </a:pPr>
          </a:p>
          <a:p>
            <a:pPr algn="l">
              <a:lnSpc>
                <a:spcPts val="2639"/>
              </a:lnSpc>
            </a:pPr>
            <a:r>
              <a:rPr lang="en-US" sz="2199" spc="19" u="sng">
                <a:solidFill>
                  <a:srgbClr val="000000"/>
                </a:solidFill>
                <a:latin typeface="TT Rounds Condensed"/>
                <a:hlinkClick r:id="rId7" tooltip="https://github.com/samjoel2002/CD1_06-Task1_ppt"/>
              </a:rPr>
              <a:t>https://github.com/samjoel2002/CD1_06-Task1_ppt</a:t>
            </a:r>
          </a:p>
          <a:p>
            <a:pPr algn="l">
              <a:lnSpc>
                <a:spcPts val="2640"/>
              </a:lnSpc>
            </a:pP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DAFzBFGKjjg</dc:identifier>
  <dcterms:modified xsi:type="dcterms:W3CDTF">2011-08-01T06:04:30Z</dcterms:modified>
  <cp:revision>1</cp:revision>
  <dc:title>CD1_06_Task-1_Kodeshwaran S</dc:title>
</cp:coreProperties>
</file>